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4-1.png>
</file>

<file path=ppt/media/image-5-1.png>
</file>

<file path=ppt/media/image-5-2.png>
</file>

<file path=ppt/media/image-5-3.png>
</file>

<file path=ppt/media/image-6-1.png>
</file>

<file path=ppt/media/image-7-1.pn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slideLayout" Target="../slideLayouts/slideLayout8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07375"/>
            <a:ext cx="7556421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Effective Communication Skills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93790" y="446948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a focused training session designed for freshers and IT trainees. We'll explore practical communication habits that lead to workplace success. This interactive session mixes short theory, real-world examples, and activities.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24326"/>
            <a:ext cx="5457944" cy="682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Takeaways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80190" y="3204210"/>
            <a:ext cx="2386489" cy="2800945"/>
          </a:xfrm>
          <a:prstGeom prst="roundRect">
            <a:avLst>
              <a:gd name="adj" fmla="val 1996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86168" y="3410188"/>
            <a:ext cx="197453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Speak clearly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86168" y="3870365"/>
            <a:ext cx="197453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on short sentences, clear purpose, and specific next steps in every message.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8865037" y="3204210"/>
            <a:ext cx="2386608" cy="2800945"/>
          </a:xfrm>
          <a:prstGeom prst="roundRect">
            <a:avLst>
              <a:gd name="adj" fmla="val 1995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071015" y="3410188"/>
            <a:ext cx="1974652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 body language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071015" y="4211479"/>
            <a:ext cx="197465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Align tone, facial expressions, and posture to reinforce your verbal message.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1450003" y="3204210"/>
            <a:ext cx="2386608" cy="2800945"/>
          </a:xfrm>
          <a:prstGeom prst="roundRect">
            <a:avLst>
              <a:gd name="adj" fmla="val 1995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655981" y="3410188"/>
            <a:ext cx="1974652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Build confidence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1655981" y="4211479"/>
            <a:ext cx="197465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Practice regularly, request feedback, and iterate—confidence grows with experience.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1448"/>
            <a:ext cx="6358176" cy="682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is Communication?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93790" y="3146762"/>
            <a:ext cx="99179" cy="99179"/>
          </a:xfrm>
          <a:prstGeom prst="roundRect">
            <a:avLst>
              <a:gd name="adj" fmla="val 460985"/>
            </a:avLst>
          </a:prstGeom>
          <a:solidFill>
            <a:srgbClr val="6237C8"/>
          </a:solidFill>
          <a:ln/>
        </p:spPr>
      </p:sp>
      <p:sp>
        <p:nvSpPr>
          <p:cNvPr id="5" name="Text 2"/>
          <p:cNvSpPr/>
          <p:nvPr/>
        </p:nvSpPr>
        <p:spPr>
          <a:xfrm>
            <a:off x="1091327" y="3041333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Sharing ideas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91327" y="3501509"/>
            <a:ext cx="725888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Conveying concepts clearly to teammates and stakeholders.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4321314"/>
            <a:ext cx="99179" cy="99179"/>
          </a:xfrm>
          <a:prstGeom prst="roundRect">
            <a:avLst>
              <a:gd name="adj" fmla="val 460985"/>
            </a:avLst>
          </a:prstGeom>
          <a:solidFill>
            <a:srgbClr val="6237C8"/>
          </a:solidFill>
          <a:ln/>
        </p:spPr>
      </p:sp>
      <p:sp>
        <p:nvSpPr>
          <p:cNvPr id="8" name="Text 5"/>
          <p:cNvSpPr/>
          <p:nvPr/>
        </p:nvSpPr>
        <p:spPr>
          <a:xfrm>
            <a:off x="1091327" y="4215884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Expressing emotions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91327" y="4676061"/>
            <a:ext cx="725888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Communicating feelings and intent to create empathy.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93790" y="5495865"/>
            <a:ext cx="99179" cy="99179"/>
          </a:xfrm>
          <a:prstGeom prst="roundRect">
            <a:avLst>
              <a:gd name="adj" fmla="val 460985"/>
            </a:avLst>
          </a:prstGeom>
          <a:solidFill>
            <a:srgbClr val="6237C8"/>
          </a:solidFill>
          <a:ln/>
        </p:spPr>
      </p:sp>
      <p:sp>
        <p:nvSpPr>
          <p:cNvPr id="11" name="Text 8"/>
          <p:cNvSpPr/>
          <p:nvPr/>
        </p:nvSpPr>
        <p:spPr>
          <a:xfrm>
            <a:off x="1091327" y="5390436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Building connections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91327" y="5850612"/>
            <a:ext cx="725888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Forming trust and understanding through regular, meaningful exchange.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04123"/>
            <a:ext cx="7556421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Importance of Communication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3790" y="2266236"/>
            <a:ext cx="496133" cy="4961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010376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Builds trust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93790" y="3470553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Consistent, honest messages establish credibility with peers and leaders.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790" y="4184928"/>
            <a:ext cx="496133" cy="49613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3790" y="4929068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Improves teamwork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93790" y="538924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Clear roles and feedback speed up collaboration and reduce rework.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3790" y="6103620"/>
            <a:ext cx="496133" cy="49613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6847761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Achieves goals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93790" y="730793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Aligned communication keeps projects on track and drives measurable results.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13014"/>
            <a:ext cx="5457944" cy="682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Interactive Question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93790" y="509289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38632" y="5161121"/>
            <a:ext cx="3537347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does communication mean to you?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438632" y="5962412"/>
            <a:ext cx="353734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Quick share: one phrase from each participant (20–30 seconds).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223986" y="509289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868829" y="5161121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Why is it important?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868829" y="5621298"/>
            <a:ext cx="353746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Pair up and discuss one impact of good communication you’ve seen.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654302" y="509289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99144" y="5161121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Share one example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299144" y="5621298"/>
            <a:ext cx="353746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Volunteer a short real-world example that helped solve a problem.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8313"/>
            <a:ext cx="6278404" cy="682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Types of Communication</a:t>
            </a:r>
            <a:endParaRPr lang="en-US" sz="4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777377"/>
            <a:ext cx="1212771" cy="12127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54568" y="3777377"/>
            <a:ext cx="272141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Verbal &amp; Non-Verbal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2254568" y="4237553"/>
            <a:ext cx="272141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Spoken words plus tone, posture, and gestures that support meaning.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986" y="3777377"/>
            <a:ext cx="1212771" cy="121277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84764" y="3777377"/>
            <a:ext cx="2721531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Written communication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6684764" y="4578668"/>
            <a:ext cx="272153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Emails, chats, and documentation—clarity and structure are essential.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4302" y="3777377"/>
            <a:ext cx="1212771" cy="121277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115080" y="3777377"/>
            <a:ext cx="2721531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 communication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11115080" y="4578668"/>
            <a:ext cx="272153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Diagrams, charts, and mockups help complex ideas become obvious fast.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83155"/>
            <a:ext cx="5457944" cy="682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Importance of Clarity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80190" y="3363039"/>
            <a:ext cx="2386489" cy="2483406"/>
          </a:xfrm>
          <a:prstGeom prst="roundRect">
            <a:avLst>
              <a:gd name="adj" fmla="val 349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86168" y="3569018"/>
            <a:ext cx="1974532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Simple messages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86168" y="4370308"/>
            <a:ext cx="197453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plain language, one idea per sentence, and actionable requests.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8865037" y="3363039"/>
            <a:ext cx="2386608" cy="2483406"/>
          </a:xfrm>
          <a:prstGeom prst="roundRect">
            <a:avLst>
              <a:gd name="adj" fmla="val 349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071015" y="3569018"/>
            <a:ext cx="197465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Less confusion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071015" y="4029194"/>
            <a:ext cx="197465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Structured messages reduce misinterpretation and unnecessary follow-ups.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1450003" y="3363039"/>
            <a:ext cx="2386608" cy="2483406"/>
          </a:xfrm>
          <a:prstGeom prst="roundRect">
            <a:avLst>
              <a:gd name="adj" fmla="val 349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655981" y="3569018"/>
            <a:ext cx="197465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Saves time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1655981" y="4029194"/>
            <a:ext cx="197465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Concise communication speeds decision-making and execution.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02619"/>
            <a:ext cx="5628561" cy="682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Tone &amp; Body Language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0190" y="2882503"/>
            <a:ext cx="496133" cy="4961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24330" y="2882503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Voice tone matters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024330" y="3342680"/>
            <a:ext cx="681228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Match tone to context—calm for updates, energetic for motivation.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0190" y="4057055"/>
            <a:ext cx="496133" cy="49613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24330" y="4057055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Facial expressions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024330" y="4517231"/>
            <a:ext cx="681228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Expressions reinforce sincerity—smiles and attentive faces invite dialogue.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0190" y="5549146"/>
            <a:ext cx="496133" cy="49613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24330" y="5549146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Eye contact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024330" y="6009322"/>
            <a:ext cx="681228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Appropriate eye contact builds trust and shows active engagement.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37635"/>
            <a:ext cx="6941939" cy="682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Digital Age Communication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93790" y="4917519"/>
            <a:ext cx="4215289" cy="1855232"/>
          </a:xfrm>
          <a:prstGeom prst="roundRect">
            <a:avLst>
              <a:gd name="adj" fmla="val 4493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15008" y="5138738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Online is fast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15008" y="5598914"/>
            <a:ext cx="377285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Expect quick turnarounds; choose concise formats for routine updates.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207437" y="4917519"/>
            <a:ext cx="4215408" cy="1855232"/>
          </a:xfrm>
          <a:prstGeom prst="roundRect">
            <a:avLst>
              <a:gd name="adj" fmla="val 4493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28655" y="5138738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Tone is missing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428655" y="5598914"/>
            <a:ext cx="377297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emojis, formatting, or a short clarifying sentence to avoid ambiguity.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621203" y="4917519"/>
            <a:ext cx="4215289" cy="1855232"/>
          </a:xfrm>
          <a:prstGeom prst="roundRect">
            <a:avLst>
              <a:gd name="adj" fmla="val 4493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42421" y="5138738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 clear always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842421" y="5598914"/>
            <a:ext cx="377285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Subject lines, clear actions, and deadlines prevent confusion across channels.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63660"/>
            <a:ext cx="5896451" cy="682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Barriers + Mini Activity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93790" y="5138857"/>
            <a:ext cx="4215289" cy="198358"/>
          </a:xfrm>
          <a:prstGeom prst="roundRect">
            <a:avLst>
              <a:gd name="adj" fmla="val 42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2148" y="5535573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Poor listening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92148" y="5995749"/>
            <a:ext cx="381857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Interruptions and multitasking reduce understanding—practice active listening.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207437" y="4841200"/>
            <a:ext cx="4215408" cy="198358"/>
          </a:xfrm>
          <a:prstGeom prst="roundRect">
            <a:avLst>
              <a:gd name="adj" fmla="val 42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05795" y="5237917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Emotional stress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405795" y="5698093"/>
            <a:ext cx="381869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Stress skews messages; pause and reframe before responding under pressure.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621203" y="4543544"/>
            <a:ext cx="4215289" cy="198358"/>
          </a:xfrm>
          <a:prstGeom prst="roundRect">
            <a:avLst>
              <a:gd name="adj" fmla="val 42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19561" y="4940260"/>
            <a:ext cx="272891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Partner discussion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819561" y="5400437"/>
            <a:ext cx="381857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 activity: pair up for 5 minutes to practice reflective listening and summarize.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2026-02-20T09:41:00Z</dcterms:created>
  <dcterms:modified xsi:type="dcterms:W3CDTF">2026-02-20T09:41:00Z</dcterms:modified>
</cp:coreProperties>
</file>